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5143500" cx="9144000"/>
  <p:notesSz cx="6858000" cy="9144000"/>
  <p:embeddedFontLst>
    <p:embeddedFont>
      <p:font typeface="PT Serif"/>
      <p:regular r:id="rId34"/>
      <p:bold r:id="rId35"/>
      <p:italic r:id="rId36"/>
      <p:boldItalic r:id="rId37"/>
    </p:embeddedFont>
    <p:embeddedFont>
      <p:font typeface="Assistant Light"/>
      <p:regular r:id="rId38"/>
      <p:bold r:id="rId39"/>
    </p:embeddedFont>
    <p:embeddedFont>
      <p:font typeface="Assistant"/>
      <p:regular r:id="rId40"/>
      <p:bold r:id="rId41"/>
    </p:embeddedFont>
    <p:embeddedFont>
      <p:font typeface="Poppins Light"/>
      <p:regular r:id="rId42"/>
      <p:bold r:id="rId43"/>
      <p:italic r:id="rId44"/>
      <p:boldItalic r:id="rId45"/>
    </p:embeddedFont>
    <p:embeddedFont>
      <p:font typeface="Thasadith"/>
      <p:regular r:id="rId46"/>
      <p:bold r:id="rId47"/>
      <p:italic r:id="rId48"/>
      <p:boldItalic r:id="rId49"/>
    </p:embeddedFont>
    <p:embeddedFont>
      <p:font typeface="Marvel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4" roundtripDataSignature="AMtx7mj5d2M+nRKHN8kLLiTjES+83c1v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ssistant-regular.fntdata"/><Relationship Id="rId42" Type="http://schemas.openxmlformats.org/officeDocument/2006/relationships/font" Target="fonts/PoppinsLight-regular.fntdata"/><Relationship Id="rId41" Type="http://schemas.openxmlformats.org/officeDocument/2006/relationships/font" Target="fonts/Assistant-bold.fntdata"/><Relationship Id="rId44" Type="http://schemas.openxmlformats.org/officeDocument/2006/relationships/font" Target="fonts/PoppinsLight-italic.fntdata"/><Relationship Id="rId43" Type="http://schemas.openxmlformats.org/officeDocument/2006/relationships/font" Target="fonts/PoppinsLight-bold.fntdata"/><Relationship Id="rId46" Type="http://schemas.openxmlformats.org/officeDocument/2006/relationships/font" Target="fonts/Thasadith-regular.fntdata"/><Relationship Id="rId45" Type="http://schemas.openxmlformats.org/officeDocument/2006/relationships/font" Target="fonts/PoppinsLigh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Thasadith-italic.fntdata"/><Relationship Id="rId47" Type="http://schemas.openxmlformats.org/officeDocument/2006/relationships/font" Target="fonts/Thasadith-bold.fntdata"/><Relationship Id="rId49" Type="http://schemas.openxmlformats.org/officeDocument/2006/relationships/font" Target="fonts/Thasadith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font" Target="fonts/PTSerif-bold.fntdata"/><Relationship Id="rId34" Type="http://schemas.openxmlformats.org/officeDocument/2006/relationships/font" Target="fonts/PTSerif-regular.fntdata"/><Relationship Id="rId37" Type="http://schemas.openxmlformats.org/officeDocument/2006/relationships/font" Target="fonts/PTSerif-boldItalic.fntdata"/><Relationship Id="rId36" Type="http://schemas.openxmlformats.org/officeDocument/2006/relationships/font" Target="fonts/PTSerif-italic.fntdata"/><Relationship Id="rId39" Type="http://schemas.openxmlformats.org/officeDocument/2006/relationships/font" Target="fonts/AssistantLight-bold.fntdata"/><Relationship Id="rId38" Type="http://schemas.openxmlformats.org/officeDocument/2006/relationships/font" Target="fonts/AssistantLight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arvel-bold.fntdata"/><Relationship Id="rId50" Type="http://schemas.openxmlformats.org/officeDocument/2006/relationships/font" Target="fonts/Marvel-regular.fntdata"/><Relationship Id="rId53" Type="http://schemas.openxmlformats.org/officeDocument/2006/relationships/font" Target="fonts/Marvel-boldItalic.fntdata"/><Relationship Id="rId52" Type="http://schemas.openxmlformats.org/officeDocument/2006/relationships/font" Target="fonts/Marvel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54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31da2118c1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131da2118c1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31da2118c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131da2118c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31da2118c1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131da2118c1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31da2118c1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31da2118c1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1da2118c1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31da2118c1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1da2118c1_5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31da2118c1_5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31da2118c1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31da2118c1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31da2118c1_5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31da2118c1_5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31da2118c1_5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31da2118c1_5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31da2118c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131da2118c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31da2118c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131da2118c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31da2118c1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31da2118c1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31da2118c1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31da2118c1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31da2118c1_5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31da2118c1_5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31da2118c1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31da2118c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1da2118c1_5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31da2118c1_5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31da2118c1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131da2118c1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31da2118c1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g131da2118c1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31da2118c1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131da2118c1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31da2118c1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131da2118c1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31da2118c1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131da2118c1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1da2118c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131da2118c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31da2118c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131da2118c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31da2118c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131da2118c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1da2118c1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131da2118c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44"/>
          <p:cNvSpPr/>
          <p:nvPr/>
        </p:nvSpPr>
        <p:spPr>
          <a:xfrm>
            <a:off x="-704675" y="-232625"/>
            <a:ext cx="7994100" cy="4113900"/>
          </a:xfrm>
          <a:prstGeom prst="roundRect">
            <a:avLst>
              <a:gd fmla="val 16667" name="adj"/>
            </a:avLst>
          </a:prstGeom>
          <a:solidFill>
            <a:schemeClr val="lt2">
              <a:alpha val="6039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44"/>
          <p:cNvSpPr/>
          <p:nvPr/>
        </p:nvSpPr>
        <p:spPr>
          <a:xfrm>
            <a:off x="5413900" y="2822600"/>
            <a:ext cx="2913300" cy="2610000"/>
          </a:xfrm>
          <a:prstGeom prst="roundRect">
            <a:avLst>
              <a:gd fmla="val 16667" name="adj"/>
            </a:avLst>
          </a:prstGeom>
          <a:solidFill>
            <a:schemeClr val="accent3">
              <a:alpha val="5254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44"/>
          <p:cNvSpPr/>
          <p:nvPr/>
        </p:nvSpPr>
        <p:spPr>
          <a:xfrm rot="5400000">
            <a:off x="7898825" y="407700"/>
            <a:ext cx="2111400" cy="1952400"/>
          </a:xfrm>
          <a:prstGeom prst="roundRect">
            <a:avLst>
              <a:gd fmla="val 16667" name="adj"/>
            </a:avLst>
          </a:prstGeom>
          <a:solidFill>
            <a:schemeClr val="accent3">
              <a:alpha val="5254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44"/>
          <p:cNvSpPr txBox="1"/>
          <p:nvPr>
            <p:ph type="ctrTitle"/>
          </p:nvPr>
        </p:nvSpPr>
        <p:spPr>
          <a:xfrm rot="896">
            <a:off x="1043701" y="907800"/>
            <a:ext cx="69042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Thasadith"/>
              <a:buNone/>
              <a:defRPr sz="5200"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13" name="Google Shape;13;p44"/>
          <p:cNvSpPr txBox="1"/>
          <p:nvPr>
            <p:ph idx="1" type="subTitle"/>
          </p:nvPr>
        </p:nvSpPr>
        <p:spPr>
          <a:xfrm rot="1416">
            <a:off x="5456962" y="3940825"/>
            <a:ext cx="2913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15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3"/>
          <p:cNvSpPr/>
          <p:nvPr/>
        </p:nvSpPr>
        <p:spPr>
          <a:xfrm>
            <a:off x="-479225" y="1792700"/>
            <a:ext cx="3395100" cy="2385600"/>
          </a:xfrm>
          <a:prstGeom prst="roundRect">
            <a:avLst>
              <a:gd fmla="val 13861" name="adj"/>
            </a:avLst>
          </a:prstGeom>
          <a:solidFill>
            <a:schemeClr val="accent3">
              <a:alpha val="7333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53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53"/>
          <p:cNvSpPr txBox="1"/>
          <p:nvPr>
            <p:ph idx="1" type="body"/>
          </p:nvPr>
        </p:nvSpPr>
        <p:spPr>
          <a:xfrm>
            <a:off x="2585266" y="2021066"/>
            <a:ext cx="5375700" cy="27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88" name="Google Shape;88;p53"/>
          <p:cNvSpPr txBox="1"/>
          <p:nvPr>
            <p:ph type="title"/>
          </p:nvPr>
        </p:nvSpPr>
        <p:spPr>
          <a:xfrm>
            <a:off x="594651" y="355650"/>
            <a:ext cx="5888100" cy="12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7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4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54"/>
          <p:cNvSpPr txBox="1"/>
          <p:nvPr>
            <p:ph type="title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5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55"/>
          <p:cNvSpPr txBox="1"/>
          <p:nvPr>
            <p:ph type="title"/>
          </p:nvPr>
        </p:nvSpPr>
        <p:spPr>
          <a:xfrm>
            <a:off x="594657" y="355641"/>
            <a:ext cx="3155400" cy="12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6"/>
          <p:cNvSpPr/>
          <p:nvPr/>
        </p:nvSpPr>
        <p:spPr>
          <a:xfrm>
            <a:off x="780750" y="-221900"/>
            <a:ext cx="1514400" cy="19797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56"/>
          <p:cNvSpPr/>
          <p:nvPr/>
        </p:nvSpPr>
        <p:spPr>
          <a:xfrm>
            <a:off x="5124450" y="4016925"/>
            <a:ext cx="4476000" cy="149100"/>
          </a:xfrm>
          <a:prstGeom prst="roundRect">
            <a:avLst>
              <a:gd fmla="val 50000" name="adj"/>
            </a:avLst>
          </a:prstGeom>
          <a:solidFill>
            <a:schemeClr val="accent3">
              <a:alpha val="7333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56"/>
          <p:cNvSpPr txBox="1"/>
          <p:nvPr>
            <p:ph type="title"/>
          </p:nvPr>
        </p:nvSpPr>
        <p:spPr>
          <a:xfrm>
            <a:off x="4808100" y="2227200"/>
            <a:ext cx="3615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9" name="Google Shape;99;p56"/>
          <p:cNvSpPr txBox="1"/>
          <p:nvPr>
            <p:ph idx="1" type="subTitle"/>
          </p:nvPr>
        </p:nvSpPr>
        <p:spPr>
          <a:xfrm flipH="1">
            <a:off x="5803800" y="3069000"/>
            <a:ext cx="2620200" cy="15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0" name="Google Shape;100;p56"/>
          <p:cNvSpPr txBox="1"/>
          <p:nvPr>
            <p:ph idx="2" type="title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7"/>
          <p:cNvSpPr/>
          <p:nvPr/>
        </p:nvSpPr>
        <p:spPr>
          <a:xfrm flipH="1">
            <a:off x="1860825" y="-83950"/>
            <a:ext cx="7823400" cy="4096500"/>
          </a:xfrm>
          <a:prstGeom prst="roundRect">
            <a:avLst>
              <a:gd fmla="val 16667" name="adj"/>
            </a:avLst>
          </a:prstGeom>
          <a:solidFill>
            <a:schemeClr val="lt2">
              <a:alpha val="6039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57"/>
          <p:cNvSpPr/>
          <p:nvPr/>
        </p:nvSpPr>
        <p:spPr>
          <a:xfrm flipH="1">
            <a:off x="-355425" y="2689375"/>
            <a:ext cx="2915400" cy="1835400"/>
          </a:xfrm>
          <a:prstGeom prst="roundRect">
            <a:avLst>
              <a:gd fmla="val 16667" name="adj"/>
            </a:avLst>
          </a:prstGeom>
          <a:solidFill>
            <a:schemeClr val="accent3">
              <a:alpha val="5254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7"/>
          <p:cNvSpPr/>
          <p:nvPr/>
        </p:nvSpPr>
        <p:spPr>
          <a:xfrm flipH="1" rot="-5400000">
            <a:off x="6573275" y="4327150"/>
            <a:ext cx="2111400" cy="1952400"/>
          </a:xfrm>
          <a:prstGeom prst="roundRect">
            <a:avLst>
              <a:gd fmla="val 16667" name="adj"/>
            </a:avLst>
          </a:prstGeom>
          <a:solidFill>
            <a:schemeClr val="accent3">
              <a:alpha val="5254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57"/>
          <p:cNvSpPr txBox="1"/>
          <p:nvPr>
            <p:ph type="title"/>
          </p:nvPr>
        </p:nvSpPr>
        <p:spPr>
          <a:xfrm>
            <a:off x="2961225" y="997550"/>
            <a:ext cx="37398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8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58"/>
          <p:cNvSpPr txBox="1"/>
          <p:nvPr>
            <p:ph idx="1" type="subTitle"/>
          </p:nvPr>
        </p:nvSpPr>
        <p:spPr>
          <a:xfrm flipH="1">
            <a:off x="609580" y="1236280"/>
            <a:ext cx="2237100" cy="25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9" name="Google Shape;109;p58"/>
          <p:cNvSpPr txBox="1"/>
          <p:nvPr>
            <p:ph type="title"/>
          </p:nvPr>
        </p:nvSpPr>
        <p:spPr>
          <a:xfrm>
            <a:off x="594651" y="355645"/>
            <a:ext cx="25581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4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9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59"/>
          <p:cNvSpPr txBox="1"/>
          <p:nvPr>
            <p:ph type="title"/>
          </p:nvPr>
        </p:nvSpPr>
        <p:spPr>
          <a:xfrm>
            <a:off x="616850" y="3390750"/>
            <a:ext cx="3414600" cy="8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13" name="Google Shape;113;p59"/>
          <p:cNvSpPr txBox="1"/>
          <p:nvPr>
            <p:ph idx="2" type="title"/>
          </p:nvPr>
        </p:nvSpPr>
        <p:spPr>
          <a:xfrm>
            <a:off x="2152775" y="1767150"/>
            <a:ext cx="3545700" cy="9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0"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14" name="Google Shape;114;p59"/>
          <p:cNvSpPr txBox="1"/>
          <p:nvPr>
            <p:ph idx="1" type="subTitle"/>
          </p:nvPr>
        </p:nvSpPr>
        <p:spPr>
          <a:xfrm flipH="1">
            <a:off x="4628375" y="3234752"/>
            <a:ext cx="22893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5" name="Google Shape;115;p59"/>
          <p:cNvSpPr txBox="1"/>
          <p:nvPr>
            <p:ph idx="3" type="subTitle"/>
          </p:nvPr>
        </p:nvSpPr>
        <p:spPr>
          <a:xfrm flipH="1">
            <a:off x="5925775" y="1739777"/>
            <a:ext cx="22893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6" name="Google Shape;116;p59"/>
          <p:cNvSpPr txBox="1"/>
          <p:nvPr>
            <p:ph idx="4" type="title"/>
          </p:nvPr>
        </p:nvSpPr>
        <p:spPr>
          <a:xfrm>
            <a:off x="603525" y="355646"/>
            <a:ext cx="3393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CUSTOM_10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0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60"/>
          <p:cNvSpPr txBox="1"/>
          <p:nvPr>
            <p:ph idx="1" type="subTitle"/>
          </p:nvPr>
        </p:nvSpPr>
        <p:spPr>
          <a:xfrm flipH="1">
            <a:off x="623531" y="1232948"/>
            <a:ext cx="1797000" cy="11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0" name="Google Shape;120;p60"/>
          <p:cNvSpPr txBox="1"/>
          <p:nvPr>
            <p:ph type="title"/>
          </p:nvPr>
        </p:nvSpPr>
        <p:spPr>
          <a:xfrm>
            <a:off x="594657" y="355641"/>
            <a:ext cx="3155400" cy="12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TITLE_AND_DESCRIPTION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1"/>
          <p:cNvSpPr/>
          <p:nvPr/>
        </p:nvSpPr>
        <p:spPr>
          <a:xfrm>
            <a:off x="-282050" y="1834150"/>
            <a:ext cx="3911100" cy="3598500"/>
          </a:xfrm>
          <a:prstGeom prst="roundRect">
            <a:avLst>
              <a:gd fmla="val 16667" name="adj"/>
            </a:avLst>
          </a:prstGeom>
          <a:solidFill>
            <a:schemeClr val="accent3">
              <a:alpha val="5254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61"/>
          <p:cNvSpPr/>
          <p:nvPr/>
        </p:nvSpPr>
        <p:spPr>
          <a:xfrm>
            <a:off x="4105275" y="-232625"/>
            <a:ext cx="7013100" cy="2514300"/>
          </a:xfrm>
          <a:prstGeom prst="roundRect">
            <a:avLst>
              <a:gd fmla="val 16667" name="adj"/>
            </a:avLst>
          </a:prstGeom>
          <a:solidFill>
            <a:schemeClr val="lt2">
              <a:alpha val="6039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61"/>
          <p:cNvSpPr/>
          <p:nvPr/>
        </p:nvSpPr>
        <p:spPr>
          <a:xfrm>
            <a:off x="2552700" y="4356550"/>
            <a:ext cx="1971600" cy="1076100"/>
          </a:xfrm>
          <a:prstGeom prst="roundRect">
            <a:avLst>
              <a:gd fmla="val 16667" name="adj"/>
            </a:avLst>
          </a:prstGeom>
          <a:solidFill>
            <a:schemeClr val="lt2">
              <a:alpha val="60392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61"/>
          <p:cNvSpPr txBox="1"/>
          <p:nvPr>
            <p:ph idx="1" type="subTitle"/>
          </p:nvPr>
        </p:nvSpPr>
        <p:spPr>
          <a:xfrm>
            <a:off x="614730" y="2131575"/>
            <a:ext cx="25059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6" name="Google Shape;126;p61"/>
          <p:cNvSpPr txBox="1"/>
          <p:nvPr>
            <p:ph type="title"/>
          </p:nvPr>
        </p:nvSpPr>
        <p:spPr>
          <a:xfrm>
            <a:off x="5420751" y="422799"/>
            <a:ext cx="30978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61"/>
          <p:cNvSpPr txBox="1"/>
          <p:nvPr/>
        </p:nvSpPr>
        <p:spPr>
          <a:xfrm>
            <a:off x="5732218" y="3504375"/>
            <a:ext cx="27687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CREDITS: This presentation template was created by </a:t>
            </a:r>
            <a:r>
              <a:rPr b="1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including icons by </a:t>
            </a:r>
            <a:r>
              <a:rPr b="1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and infographics &amp; images by </a:t>
            </a:r>
            <a:r>
              <a:rPr b="1" i="0" lang="en" sz="1000" u="none" cap="none" strike="noStrike">
                <a:solidFill>
                  <a:schemeClr val="dk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000" u="none" cap="none" strike="noStrike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3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2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62"/>
          <p:cNvSpPr/>
          <p:nvPr/>
        </p:nvSpPr>
        <p:spPr>
          <a:xfrm>
            <a:off x="-549925" y="1709125"/>
            <a:ext cx="2855100" cy="2553900"/>
          </a:xfrm>
          <a:prstGeom prst="roundRect">
            <a:avLst>
              <a:gd fmla="val 7857" name="adj"/>
            </a:avLst>
          </a:prstGeom>
          <a:solidFill>
            <a:schemeClr val="accent3">
              <a:alpha val="7333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62"/>
          <p:cNvSpPr txBox="1"/>
          <p:nvPr>
            <p:ph idx="1" type="body"/>
          </p:nvPr>
        </p:nvSpPr>
        <p:spPr>
          <a:xfrm>
            <a:off x="2305135" y="1433350"/>
            <a:ext cx="5140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●"/>
              <a:defRPr sz="1400"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32" name="Google Shape;132;p62"/>
          <p:cNvSpPr txBox="1"/>
          <p:nvPr>
            <p:ph type="title"/>
          </p:nvPr>
        </p:nvSpPr>
        <p:spPr>
          <a:xfrm>
            <a:off x="613650" y="356124"/>
            <a:ext cx="30978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5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5"/>
          <p:cNvSpPr txBox="1"/>
          <p:nvPr>
            <p:ph idx="1" type="subTitle"/>
          </p:nvPr>
        </p:nvSpPr>
        <p:spPr>
          <a:xfrm flipH="1">
            <a:off x="624750" y="1321800"/>
            <a:ext cx="7704000" cy="33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17" name="Google Shape;17;p45"/>
          <p:cNvSpPr txBox="1"/>
          <p:nvPr>
            <p:ph type="title"/>
          </p:nvPr>
        </p:nvSpPr>
        <p:spPr>
          <a:xfrm>
            <a:off x="594657" y="355641"/>
            <a:ext cx="3155400" cy="12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5"/>
          <p:cNvSpPr txBox="1"/>
          <p:nvPr>
            <p:ph type="ctrTitle"/>
          </p:nvPr>
        </p:nvSpPr>
        <p:spPr>
          <a:xfrm flipH="1">
            <a:off x="5623705" y="1995919"/>
            <a:ext cx="15606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5" name="Google Shape;135;p65"/>
          <p:cNvSpPr txBox="1"/>
          <p:nvPr>
            <p:ph idx="1" type="subTitle"/>
          </p:nvPr>
        </p:nvSpPr>
        <p:spPr>
          <a:xfrm flipH="1">
            <a:off x="5623768" y="2402167"/>
            <a:ext cx="2516100" cy="17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6" name="Google Shape;136;p65"/>
          <p:cNvSpPr txBox="1"/>
          <p:nvPr>
            <p:ph idx="2" type="ctrTitle"/>
          </p:nvPr>
        </p:nvSpPr>
        <p:spPr>
          <a:xfrm flipH="1">
            <a:off x="1702544" y="1995914"/>
            <a:ext cx="18177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" name="Google Shape;137;p65"/>
          <p:cNvSpPr txBox="1"/>
          <p:nvPr>
            <p:ph idx="3" type="subTitle"/>
          </p:nvPr>
        </p:nvSpPr>
        <p:spPr>
          <a:xfrm flipH="1">
            <a:off x="1004132" y="2402167"/>
            <a:ext cx="2516100" cy="17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8" name="Google Shape;138;p65"/>
          <p:cNvSpPr txBox="1"/>
          <p:nvPr>
            <p:ph idx="4" type="title"/>
          </p:nvPr>
        </p:nvSpPr>
        <p:spPr>
          <a:xfrm>
            <a:off x="5427350" y="356124"/>
            <a:ext cx="30978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6"/>
          <p:cNvSpPr txBox="1"/>
          <p:nvPr>
            <p:ph idx="1" type="subTitle"/>
          </p:nvPr>
        </p:nvSpPr>
        <p:spPr>
          <a:xfrm>
            <a:off x="614730" y="2131575"/>
            <a:ext cx="25059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1" name="Google Shape;141;p66"/>
          <p:cNvSpPr txBox="1"/>
          <p:nvPr>
            <p:ph type="title"/>
          </p:nvPr>
        </p:nvSpPr>
        <p:spPr>
          <a:xfrm>
            <a:off x="5420751" y="422799"/>
            <a:ext cx="30978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7"/>
          <p:cNvSpPr txBox="1"/>
          <p:nvPr>
            <p:ph hasCustomPrompt="1" type="title"/>
          </p:nvPr>
        </p:nvSpPr>
        <p:spPr>
          <a:xfrm rot="121">
            <a:off x="345816" y="2356616"/>
            <a:ext cx="85206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4" name="Google Shape;144;p67"/>
          <p:cNvSpPr txBox="1"/>
          <p:nvPr>
            <p:ph idx="1" type="subTitle"/>
          </p:nvPr>
        </p:nvSpPr>
        <p:spPr>
          <a:xfrm flipH="1">
            <a:off x="3482150" y="1567376"/>
            <a:ext cx="21798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6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9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6"/>
          <p:cNvSpPr/>
          <p:nvPr/>
        </p:nvSpPr>
        <p:spPr>
          <a:xfrm>
            <a:off x="7091100" y="1841410"/>
            <a:ext cx="3395100" cy="2385600"/>
          </a:xfrm>
          <a:prstGeom prst="roundRect">
            <a:avLst>
              <a:gd fmla="val 13861" name="adj"/>
            </a:avLst>
          </a:prstGeom>
          <a:solidFill>
            <a:schemeClr val="lt2">
              <a:alpha val="6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6"/>
          <p:cNvSpPr/>
          <p:nvPr/>
        </p:nvSpPr>
        <p:spPr>
          <a:xfrm>
            <a:off x="-1309250" y="1841410"/>
            <a:ext cx="3395100" cy="2385600"/>
          </a:xfrm>
          <a:prstGeom prst="roundRect">
            <a:avLst>
              <a:gd fmla="val 13861" name="adj"/>
            </a:avLst>
          </a:prstGeom>
          <a:solidFill>
            <a:schemeClr val="accent3">
              <a:alpha val="7333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6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46"/>
          <p:cNvSpPr txBox="1"/>
          <p:nvPr>
            <p:ph type="title"/>
          </p:nvPr>
        </p:nvSpPr>
        <p:spPr>
          <a:xfrm flipH="1">
            <a:off x="7371856" y="2213414"/>
            <a:ext cx="1209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6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23" name="Google Shape;23;p46"/>
          <p:cNvSpPr txBox="1"/>
          <p:nvPr>
            <p:ph idx="1" type="subTitle"/>
          </p:nvPr>
        </p:nvSpPr>
        <p:spPr>
          <a:xfrm flipH="1">
            <a:off x="2078142" y="2477830"/>
            <a:ext cx="22194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" name="Google Shape;24;p46"/>
          <p:cNvSpPr txBox="1"/>
          <p:nvPr>
            <p:ph idx="2" type="subTitle"/>
          </p:nvPr>
        </p:nvSpPr>
        <p:spPr>
          <a:xfrm>
            <a:off x="4937908" y="2477830"/>
            <a:ext cx="21570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" name="Google Shape;25;p46"/>
          <p:cNvSpPr txBox="1"/>
          <p:nvPr>
            <p:ph idx="3" type="title"/>
          </p:nvPr>
        </p:nvSpPr>
        <p:spPr>
          <a:xfrm>
            <a:off x="4171050" y="344700"/>
            <a:ext cx="43452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  <p:sp>
        <p:nvSpPr>
          <p:cNvPr id="26" name="Google Shape;26;p46"/>
          <p:cNvSpPr txBox="1"/>
          <p:nvPr>
            <p:ph idx="4" type="subTitle"/>
          </p:nvPr>
        </p:nvSpPr>
        <p:spPr>
          <a:xfrm flipH="1">
            <a:off x="2078142" y="3439460"/>
            <a:ext cx="22194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" name="Google Shape;27;p46"/>
          <p:cNvSpPr txBox="1"/>
          <p:nvPr>
            <p:ph idx="5" type="subTitle"/>
          </p:nvPr>
        </p:nvSpPr>
        <p:spPr>
          <a:xfrm>
            <a:off x="5052207" y="3439460"/>
            <a:ext cx="20427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46"/>
          <p:cNvSpPr txBox="1"/>
          <p:nvPr>
            <p:ph idx="6" type="subTitle"/>
          </p:nvPr>
        </p:nvSpPr>
        <p:spPr>
          <a:xfrm flipH="1">
            <a:off x="2078080" y="1905938"/>
            <a:ext cx="31302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b="1" sz="2400">
                <a:latin typeface="Marvel"/>
                <a:ea typeface="Marvel"/>
                <a:cs typeface="Marvel"/>
                <a:sym typeface="Marv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29" name="Google Shape;29;p46"/>
          <p:cNvSpPr txBox="1"/>
          <p:nvPr>
            <p:ph idx="7" type="subTitle"/>
          </p:nvPr>
        </p:nvSpPr>
        <p:spPr>
          <a:xfrm>
            <a:off x="4937982" y="1905938"/>
            <a:ext cx="21570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b="1" sz="2400">
                <a:latin typeface="Marvel"/>
                <a:ea typeface="Marvel"/>
                <a:cs typeface="Marvel"/>
                <a:sym typeface="Marv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30" name="Google Shape;30;p46"/>
          <p:cNvSpPr txBox="1"/>
          <p:nvPr>
            <p:ph idx="8" type="subTitle"/>
          </p:nvPr>
        </p:nvSpPr>
        <p:spPr>
          <a:xfrm flipH="1">
            <a:off x="2078080" y="3156197"/>
            <a:ext cx="3130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b="1" sz="2400">
                <a:latin typeface="Marvel"/>
                <a:ea typeface="Marvel"/>
                <a:cs typeface="Marvel"/>
                <a:sym typeface="Marv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31" name="Google Shape;31;p46"/>
          <p:cNvSpPr txBox="1"/>
          <p:nvPr>
            <p:ph idx="9" type="subTitle"/>
          </p:nvPr>
        </p:nvSpPr>
        <p:spPr>
          <a:xfrm>
            <a:off x="5156980" y="3156197"/>
            <a:ext cx="1938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hasadith"/>
              <a:buNone/>
              <a:defRPr b="1" sz="2400">
                <a:latin typeface="Marvel"/>
                <a:ea typeface="Marvel"/>
                <a:cs typeface="Marvel"/>
                <a:sym typeface="Marv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hasadith"/>
              <a:buNone/>
              <a:defRPr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32" name="Google Shape;32;p46"/>
          <p:cNvSpPr txBox="1"/>
          <p:nvPr>
            <p:ph idx="13" type="title"/>
          </p:nvPr>
        </p:nvSpPr>
        <p:spPr>
          <a:xfrm>
            <a:off x="430634" y="3188375"/>
            <a:ext cx="1323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33" name="Google Shape;33;p46"/>
          <p:cNvSpPr txBox="1"/>
          <p:nvPr>
            <p:ph idx="14" type="title"/>
          </p:nvPr>
        </p:nvSpPr>
        <p:spPr>
          <a:xfrm flipH="1">
            <a:off x="7371856" y="3188375"/>
            <a:ext cx="1323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6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34" name="Google Shape;34;p46"/>
          <p:cNvSpPr txBox="1"/>
          <p:nvPr>
            <p:ph idx="15" type="title"/>
          </p:nvPr>
        </p:nvSpPr>
        <p:spPr>
          <a:xfrm>
            <a:off x="430634" y="2213414"/>
            <a:ext cx="1323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b="0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7"/>
          <p:cNvSpPr/>
          <p:nvPr/>
        </p:nvSpPr>
        <p:spPr>
          <a:xfrm>
            <a:off x="4064375" y="3780725"/>
            <a:ext cx="5877000" cy="96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7"/>
          <p:cNvSpPr/>
          <p:nvPr/>
        </p:nvSpPr>
        <p:spPr>
          <a:xfrm>
            <a:off x="-219000" y="1904250"/>
            <a:ext cx="2558400" cy="13350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7"/>
          <p:cNvSpPr txBox="1"/>
          <p:nvPr>
            <p:ph idx="1" type="body"/>
          </p:nvPr>
        </p:nvSpPr>
        <p:spPr>
          <a:xfrm>
            <a:off x="4000575" y="1587725"/>
            <a:ext cx="4276800" cy="27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/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39" name="Google Shape;39;p47"/>
          <p:cNvSpPr txBox="1"/>
          <p:nvPr>
            <p:ph type="title"/>
          </p:nvPr>
        </p:nvSpPr>
        <p:spPr>
          <a:xfrm>
            <a:off x="670850" y="2302053"/>
            <a:ext cx="31554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2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8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8"/>
          <p:cNvSpPr txBox="1"/>
          <p:nvPr>
            <p:ph type="ctrTitle"/>
          </p:nvPr>
        </p:nvSpPr>
        <p:spPr>
          <a:xfrm flipH="1">
            <a:off x="6605688" y="2489339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" name="Google Shape;43;p48"/>
          <p:cNvSpPr txBox="1"/>
          <p:nvPr>
            <p:ph idx="1" type="subTitle"/>
          </p:nvPr>
        </p:nvSpPr>
        <p:spPr>
          <a:xfrm flipH="1">
            <a:off x="6404388" y="2911450"/>
            <a:ext cx="19632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48"/>
          <p:cNvSpPr txBox="1"/>
          <p:nvPr>
            <p:ph idx="2" type="ctrTitle"/>
          </p:nvPr>
        </p:nvSpPr>
        <p:spPr>
          <a:xfrm flipH="1">
            <a:off x="977706" y="2489339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5" name="Google Shape;45;p48"/>
          <p:cNvSpPr txBox="1"/>
          <p:nvPr>
            <p:ph idx="3" type="subTitle"/>
          </p:nvPr>
        </p:nvSpPr>
        <p:spPr>
          <a:xfrm flipH="1">
            <a:off x="877501" y="2911450"/>
            <a:ext cx="17610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6" name="Google Shape;46;p48"/>
          <p:cNvSpPr txBox="1"/>
          <p:nvPr>
            <p:ph idx="4" type="ctrTitle"/>
          </p:nvPr>
        </p:nvSpPr>
        <p:spPr>
          <a:xfrm flipH="1">
            <a:off x="3664356" y="2489339"/>
            <a:ext cx="1815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" name="Google Shape;47;p48"/>
          <p:cNvSpPr txBox="1"/>
          <p:nvPr>
            <p:ph idx="5" type="subTitle"/>
          </p:nvPr>
        </p:nvSpPr>
        <p:spPr>
          <a:xfrm flipH="1">
            <a:off x="3664351" y="2911450"/>
            <a:ext cx="18153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8" name="Google Shape;48;p48"/>
          <p:cNvSpPr txBox="1"/>
          <p:nvPr>
            <p:ph idx="6" type="title"/>
          </p:nvPr>
        </p:nvSpPr>
        <p:spPr>
          <a:xfrm>
            <a:off x="603525" y="355646"/>
            <a:ext cx="3393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9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49"/>
          <p:cNvSpPr txBox="1"/>
          <p:nvPr>
            <p:ph type="ctrTitle"/>
          </p:nvPr>
        </p:nvSpPr>
        <p:spPr>
          <a:xfrm flipH="1">
            <a:off x="4329625" y="1159009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" name="Google Shape;52;p49"/>
          <p:cNvSpPr txBox="1"/>
          <p:nvPr>
            <p:ph idx="1" type="subTitle"/>
          </p:nvPr>
        </p:nvSpPr>
        <p:spPr>
          <a:xfrm flipH="1">
            <a:off x="4329625" y="1574383"/>
            <a:ext cx="20034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3" name="Google Shape;53;p49"/>
          <p:cNvSpPr txBox="1"/>
          <p:nvPr>
            <p:ph idx="2" type="ctrTitle"/>
          </p:nvPr>
        </p:nvSpPr>
        <p:spPr>
          <a:xfrm flipH="1">
            <a:off x="5520250" y="3259548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4" name="Google Shape;54;p49"/>
          <p:cNvSpPr txBox="1"/>
          <p:nvPr>
            <p:ph idx="3" type="subTitle"/>
          </p:nvPr>
        </p:nvSpPr>
        <p:spPr>
          <a:xfrm flipH="1">
            <a:off x="5520250" y="3686221"/>
            <a:ext cx="24399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5" name="Google Shape;55;p49"/>
          <p:cNvSpPr txBox="1"/>
          <p:nvPr>
            <p:ph idx="4" type="ctrTitle"/>
          </p:nvPr>
        </p:nvSpPr>
        <p:spPr>
          <a:xfrm flipH="1">
            <a:off x="4939225" y="2230130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6" name="Google Shape;56;p49"/>
          <p:cNvSpPr txBox="1"/>
          <p:nvPr>
            <p:ph idx="5" type="subTitle"/>
          </p:nvPr>
        </p:nvSpPr>
        <p:spPr>
          <a:xfrm flipH="1">
            <a:off x="4939225" y="2651881"/>
            <a:ext cx="20034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7" name="Google Shape;57;p49"/>
          <p:cNvSpPr txBox="1"/>
          <p:nvPr>
            <p:ph idx="6" type="title"/>
          </p:nvPr>
        </p:nvSpPr>
        <p:spPr>
          <a:xfrm>
            <a:off x="5427350" y="356124"/>
            <a:ext cx="3097800" cy="9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0"/>
          <p:cNvSpPr/>
          <p:nvPr/>
        </p:nvSpPr>
        <p:spPr>
          <a:xfrm>
            <a:off x="-12375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50"/>
          <p:cNvSpPr txBox="1"/>
          <p:nvPr>
            <p:ph type="ctrTitle"/>
          </p:nvPr>
        </p:nvSpPr>
        <p:spPr>
          <a:xfrm flipH="1">
            <a:off x="6196038" y="1526811"/>
            <a:ext cx="1824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1" name="Google Shape;61;p50"/>
          <p:cNvSpPr txBox="1"/>
          <p:nvPr>
            <p:ph idx="1" type="subTitle"/>
          </p:nvPr>
        </p:nvSpPr>
        <p:spPr>
          <a:xfrm flipH="1">
            <a:off x="6050688" y="2114681"/>
            <a:ext cx="21147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2" name="Google Shape;62;p50"/>
          <p:cNvSpPr txBox="1"/>
          <p:nvPr>
            <p:ph idx="2" type="ctrTitle"/>
          </p:nvPr>
        </p:nvSpPr>
        <p:spPr>
          <a:xfrm flipH="1">
            <a:off x="3817913" y="1526811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3" name="Google Shape;63;p50"/>
          <p:cNvSpPr txBox="1"/>
          <p:nvPr>
            <p:ph idx="3" type="subTitle"/>
          </p:nvPr>
        </p:nvSpPr>
        <p:spPr>
          <a:xfrm flipH="1">
            <a:off x="3540863" y="2114681"/>
            <a:ext cx="21147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4" name="Google Shape;64;p50"/>
          <p:cNvSpPr txBox="1"/>
          <p:nvPr>
            <p:ph idx="4" type="ctrTitle"/>
          </p:nvPr>
        </p:nvSpPr>
        <p:spPr>
          <a:xfrm flipH="1">
            <a:off x="6327738" y="3137772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5" name="Google Shape;65;p50"/>
          <p:cNvSpPr txBox="1"/>
          <p:nvPr>
            <p:ph idx="5" type="subTitle"/>
          </p:nvPr>
        </p:nvSpPr>
        <p:spPr>
          <a:xfrm flipH="1">
            <a:off x="6050688" y="3730243"/>
            <a:ext cx="21147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6" name="Google Shape;66;p50"/>
          <p:cNvSpPr txBox="1"/>
          <p:nvPr>
            <p:ph idx="6" type="ctrTitle"/>
          </p:nvPr>
        </p:nvSpPr>
        <p:spPr>
          <a:xfrm flipH="1">
            <a:off x="1255663" y="1670211"/>
            <a:ext cx="1560600" cy="43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" name="Google Shape;67;p50"/>
          <p:cNvSpPr txBox="1"/>
          <p:nvPr>
            <p:ph idx="7" type="subTitle"/>
          </p:nvPr>
        </p:nvSpPr>
        <p:spPr>
          <a:xfrm flipH="1">
            <a:off x="978613" y="2114680"/>
            <a:ext cx="21147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68" name="Google Shape;68;p50"/>
          <p:cNvSpPr txBox="1"/>
          <p:nvPr>
            <p:ph idx="8" type="ctrTitle"/>
          </p:nvPr>
        </p:nvSpPr>
        <p:spPr>
          <a:xfrm flipH="1">
            <a:off x="3817913" y="3137772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9" name="Google Shape;69;p50"/>
          <p:cNvSpPr txBox="1"/>
          <p:nvPr>
            <p:ph idx="9" type="subTitle"/>
          </p:nvPr>
        </p:nvSpPr>
        <p:spPr>
          <a:xfrm flipH="1">
            <a:off x="3540863" y="3730243"/>
            <a:ext cx="21147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0" name="Google Shape;70;p50"/>
          <p:cNvSpPr txBox="1"/>
          <p:nvPr>
            <p:ph idx="13" type="ctrTitle"/>
          </p:nvPr>
        </p:nvSpPr>
        <p:spPr>
          <a:xfrm flipH="1">
            <a:off x="1255664" y="3137780"/>
            <a:ext cx="1560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" name="Google Shape;71;p50"/>
          <p:cNvSpPr txBox="1"/>
          <p:nvPr>
            <p:ph idx="14" type="subTitle"/>
          </p:nvPr>
        </p:nvSpPr>
        <p:spPr>
          <a:xfrm flipH="1">
            <a:off x="978613" y="3730257"/>
            <a:ext cx="21147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2" name="Google Shape;72;p50"/>
          <p:cNvSpPr txBox="1"/>
          <p:nvPr>
            <p:ph idx="15" type="title"/>
          </p:nvPr>
        </p:nvSpPr>
        <p:spPr>
          <a:xfrm>
            <a:off x="594650" y="355650"/>
            <a:ext cx="2463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1"/>
          <p:cNvSpPr/>
          <p:nvPr/>
        </p:nvSpPr>
        <p:spPr>
          <a:xfrm>
            <a:off x="7743900" y="-40925"/>
            <a:ext cx="1514400" cy="1058100"/>
          </a:xfrm>
          <a:prstGeom prst="roundRect">
            <a:avLst>
              <a:gd fmla="val 16667" name="adj"/>
            </a:avLst>
          </a:prstGeom>
          <a:solidFill>
            <a:schemeClr val="lt2">
              <a:alpha val="25098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51"/>
          <p:cNvSpPr txBox="1"/>
          <p:nvPr>
            <p:ph idx="1" type="subTitle"/>
          </p:nvPr>
        </p:nvSpPr>
        <p:spPr>
          <a:xfrm flipH="1">
            <a:off x="5108325" y="2292100"/>
            <a:ext cx="30417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6" name="Google Shape;76;p51"/>
          <p:cNvSpPr txBox="1"/>
          <p:nvPr>
            <p:ph idx="2" type="subTitle"/>
          </p:nvPr>
        </p:nvSpPr>
        <p:spPr>
          <a:xfrm flipH="1">
            <a:off x="872325" y="2286475"/>
            <a:ext cx="31011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7" name="Google Shape;77;p51"/>
          <p:cNvSpPr txBox="1"/>
          <p:nvPr>
            <p:ph type="title"/>
          </p:nvPr>
        </p:nvSpPr>
        <p:spPr>
          <a:xfrm>
            <a:off x="3842525" y="354225"/>
            <a:ext cx="46749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  <p:sp>
        <p:nvSpPr>
          <p:cNvPr id="78" name="Google Shape;78;p51"/>
          <p:cNvSpPr txBox="1"/>
          <p:nvPr>
            <p:ph idx="3" type="subTitle"/>
          </p:nvPr>
        </p:nvSpPr>
        <p:spPr>
          <a:xfrm flipH="1">
            <a:off x="5170232" y="3921525"/>
            <a:ext cx="16497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79" name="Google Shape;79;p51"/>
          <p:cNvSpPr txBox="1"/>
          <p:nvPr>
            <p:ph idx="4" type="subTitle"/>
          </p:nvPr>
        </p:nvSpPr>
        <p:spPr>
          <a:xfrm flipH="1">
            <a:off x="2291625" y="3921514"/>
            <a:ext cx="16818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2400">
                <a:latin typeface="Marvel"/>
                <a:ea typeface="Marvel"/>
                <a:cs typeface="Marvel"/>
                <a:sym typeface="Marv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hasadith"/>
              <a:buNone/>
              <a:defRPr sz="3000"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picture">
  <p:cSld name="CUSTOM_12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2"/>
          <p:cNvSpPr/>
          <p:nvPr/>
        </p:nvSpPr>
        <p:spPr>
          <a:xfrm>
            <a:off x="3905250" y="402050"/>
            <a:ext cx="5990400" cy="3117900"/>
          </a:xfrm>
          <a:prstGeom prst="roundRect">
            <a:avLst>
              <a:gd fmla="val 13861" name="adj"/>
            </a:avLst>
          </a:prstGeom>
          <a:solidFill>
            <a:schemeClr val="lt2">
              <a:alpha val="600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52"/>
          <p:cNvSpPr txBox="1"/>
          <p:nvPr>
            <p:ph type="title"/>
          </p:nvPr>
        </p:nvSpPr>
        <p:spPr>
          <a:xfrm>
            <a:off x="4213400" y="997550"/>
            <a:ext cx="37398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hasadith"/>
              <a:buNone/>
              <a:defRPr sz="4800">
                <a:solidFill>
                  <a:schemeClr val="lt1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83" name="Google Shape;83;p52"/>
          <p:cNvSpPr txBox="1"/>
          <p:nvPr>
            <p:ph idx="2" type="title"/>
          </p:nvPr>
        </p:nvSpPr>
        <p:spPr>
          <a:xfrm>
            <a:off x="637750" y="540000"/>
            <a:ext cx="3325500" cy="7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b="1" i="0" sz="2400" u="none" cap="none" strike="noStrik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b="1" i="0" sz="2400" u="none" cap="none" strike="noStrik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b="1" i="0" sz="2400" u="none" cap="none" strike="noStrik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b="1" i="0" sz="2400" u="none" cap="none" strike="noStrik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b="1" i="0" sz="2400" u="none" cap="none" strike="noStrik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b="1" i="0" sz="2400" u="none" cap="none" strike="noStrik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b="1" i="0" sz="2400" u="none" cap="none" strike="noStrik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b="1" i="0" sz="2400" u="none" cap="none" strike="noStrik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rvel"/>
              <a:buNone/>
              <a:defRPr b="1" i="0" sz="2400" u="none" cap="none" strike="noStrike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9pPr>
          </a:lstStyle>
          <a:p/>
        </p:txBody>
      </p:sp>
      <p:sp>
        <p:nvSpPr>
          <p:cNvPr id="7" name="Google Shape;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ssistant Light"/>
              <a:buChar char="●"/>
              <a:defRPr b="0" i="0" sz="1800" u="none" cap="none" strike="noStrik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sistant Light"/>
              <a:buChar char="○"/>
              <a:defRPr b="0" i="0" sz="1400" u="none" cap="none" strike="noStrik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b="0" i="0" sz="1200" u="none" cap="none" strike="noStrik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b="0" i="0" sz="1200" u="none" cap="none" strike="noStrik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b="0" i="0" sz="1200" u="none" cap="none" strike="noStrik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b="0" i="0" sz="1200" u="none" cap="none" strike="noStrik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b="0" i="0" sz="1200" u="none" cap="none" strike="noStrik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b="0" i="0" sz="1200" u="none" cap="none" strike="noStrik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b="0" i="0" sz="1200" u="none" cap="none" strike="noStrike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"/>
          <p:cNvSpPr txBox="1"/>
          <p:nvPr>
            <p:ph idx="1" type="subTitle"/>
          </p:nvPr>
        </p:nvSpPr>
        <p:spPr>
          <a:xfrm rot="1416">
            <a:off x="5456962" y="3940825"/>
            <a:ext cx="2913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1900">
                <a:latin typeface="Assistant"/>
                <a:ea typeface="Assistant"/>
                <a:cs typeface="Assistant"/>
                <a:sym typeface="Assistant"/>
              </a:rPr>
              <a:t>PBKK B - Kelompok 1</a:t>
            </a:r>
            <a:endParaRPr b="1" sz="19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52" name="Google Shape;152;p1"/>
          <p:cNvSpPr txBox="1"/>
          <p:nvPr>
            <p:ph type="ctrTitle"/>
          </p:nvPr>
        </p:nvSpPr>
        <p:spPr>
          <a:xfrm rot="842">
            <a:off x="602060" y="907675"/>
            <a:ext cx="73458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>
                <a:solidFill>
                  <a:schemeClr val="dk1"/>
                </a:solidFill>
              </a:rPr>
              <a:t>Final Project PBKK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>
                <a:solidFill>
                  <a:schemeClr val="dk1"/>
                </a:solidFill>
              </a:rPr>
              <a:t>Bromo Adventure 2022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1da2118c1_0_150"/>
          <p:cNvSpPr txBox="1"/>
          <p:nvPr>
            <p:ph idx="15" type="title"/>
          </p:nvPr>
        </p:nvSpPr>
        <p:spPr>
          <a:xfrm>
            <a:off x="594650" y="355650"/>
            <a:ext cx="3728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Penggunaan Cache pada Price List</a:t>
            </a:r>
            <a:endParaRPr/>
          </a:p>
        </p:txBody>
      </p:sp>
      <p:pic>
        <p:nvPicPr>
          <p:cNvPr id="206" name="Google Shape;206;g131da2118c1_0_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524" y="1569200"/>
            <a:ext cx="6969202" cy="322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131da2118c1_0_150"/>
          <p:cNvSpPr/>
          <p:nvPr/>
        </p:nvSpPr>
        <p:spPr>
          <a:xfrm>
            <a:off x="3864000" y="3526425"/>
            <a:ext cx="1666200" cy="241500"/>
          </a:xfrm>
          <a:prstGeom prst="rect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31da2118c1_0_57"/>
          <p:cNvSpPr txBox="1"/>
          <p:nvPr>
            <p:ph idx="15" type="title"/>
          </p:nvPr>
        </p:nvSpPr>
        <p:spPr>
          <a:xfrm>
            <a:off x="594650" y="355650"/>
            <a:ext cx="4283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TICKET RESERVATIONS</a:t>
            </a:r>
            <a:endParaRPr/>
          </a:p>
        </p:txBody>
      </p:sp>
      <p:pic>
        <p:nvPicPr>
          <p:cNvPr id="213" name="Google Shape;213;g131da2118c1_0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363" y="1176600"/>
            <a:ext cx="7853264" cy="379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1da2118c1_0_157"/>
          <p:cNvSpPr txBox="1"/>
          <p:nvPr>
            <p:ph idx="15" type="title"/>
          </p:nvPr>
        </p:nvSpPr>
        <p:spPr>
          <a:xfrm>
            <a:off x="594650" y="355650"/>
            <a:ext cx="42837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Penggunaan Localizations pada Ticket Reservation</a:t>
            </a:r>
            <a:endParaRPr/>
          </a:p>
        </p:txBody>
      </p:sp>
      <p:pic>
        <p:nvPicPr>
          <p:cNvPr id="219" name="Google Shape;219;g131da2118c1_0_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250" y="1579975"/>
            <a:ext cx="6831948" cy="3431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g131da2118c1_0_157"/>
          <p:cNvSpPr/>
          <p:nvPr/>
        </p:nvSpPr>
        <p:spPr>
          <a:xfrm>
            <a:off x="6773800" y="1836075"/>
            <a:ext cx="591600" cy="217200"/>
          </a:xfrm>
          <a:prstGeom prst="rect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31da2118c1_0_114"/>
          <p:cNvSpPr txBox="1"/>
          <p:nvPr>
            <p:ph idx="15" type="title"/>
          </p:nvPr>
        </p:nvSpPr>
        <p:spPr>
          <a:xfrm>
            <a:off x="594650" y="355650"/>
            <a:ext cx="4223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BUKTI PEMESANAN TIKET</a:t>
            </a:r>
            <a:endParaRPr/>
          </a:p>
        </p:txBody>
      </p:sp>
      <p:pic>
        <p:nvPicPr>
          <p:cNvPr id="226" name="Google Shape;226;g131da2118c1_0_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213" y="1152450"/>
            <a:ext cx="7339575" cy="379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31da2118c1_5_6"/>
          <p:cNvSpPr txBox="1"/>
          <p:nvPr>
            <p:ph idx="15" type="title"/>
          </p:nvPr>
        </p:nvSpPr>
        <p:spPr>
          <a:xfrm>
            <a:off x="594650" y="355650"/>
            <a:ext cx="4223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pic>
        <p:nvPicPr>
          <p:cNvPr id="232" name="Google Shape;232;g131da2118c1_5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2425" y="1200750"/>
            <a:ext cx="7869176" cy="302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31da2118c1_5_58"/>
          <p:cNvSpPr txBox="1"/>
          <p:nvPr>
            <p:ph idx="15" type="title"/>
          </p:nvPr>
        </p:nvSpPr>
        <p:spPr>
          <a:xfrm>
            <a:off x="594650" y="355650"/>
            <a:ext cx="4223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pic>
        <p:nvPicPr>
          <p:cNvPr id="238" name="Google Shape;238;g131da2118c1_5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300" y="1200750"/>
            <a:ext cx="8174302" cy="221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31da2118c1_5_12"/>
          <p:cNvSpPr txBox="1"/>
          <p:nvPr>
            <p:ph idx="15" type="title"/>
          </p:nvPr>
        </p:nvSpPr>
        <p:spPr>
          <a:xfrm>
            <a:off x="594650" y="355650"/>
            <a:ext cx="4223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pic>
        <p:nvPicPr>
          <p:cNvPr id="244" name="Google Shape;244;g131da2118c1_5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5251" y="1200750"/>
            <a:ext cx="7748951" cy="340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31da2118c1_5_34"/>
          <p:cNvSpPr txBox="1"/>
          <p:nvPr>
            <p:ph idx="15" type="title"/>
          </p:nvPr>
        </p:nvSpPr>
        <p:spPr>
          <a:xfrm>
            <a:off x="594650" y="355650"/>
            <a:ext cx="4223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pic>
        <p:nvPicPr>
          <p:cNvPr id="250" name="Google Shape;250;g131da2118c1_5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025" y="1200750"/>
            <a:ext cx="7362448" cy="337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1da2118c1_5_40"/>
          <p:cNvSpPr txBox="1"/>
          <p:nvPr>
            <p:ph idx="15" type="title"/>
          </p:nvPr>
        </p:nvSpPr>
        <p:spPr>
          <a:xfrm>
            <a:off x="594650" y="355650"/>
            <a:ext cx="4223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US</a:t>
            </a:r>
            <a:endParaRPr/>
          </a:p>
        </p:txBody>
      </p:sp>
      <p:pic>
        <p:nvPicPr>
          <p:cNvPr id="256" name="Google Shape;256;g131da2118c1_5_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5250" y="1200750"/>
            <a:ext cx="7073927" cy="336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1da2118c1_0_69"/>
          <p:cNvSpPr txBox="1"/>
          <p:nvPr>
            <p:ph type="title"/>
          </p:nvPr>
        </p:nvSpPr>
        <p:spPr>
          <a:xfrm>
            <a:off x="4808100" y="2879200"/>
            <a:ext cx="3615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262" name="Google Shape;262;g131da2118c1_0_69"/>
          <p:cNvSpPr txBox="1"/>
          <p:nvPr>
            <p:ph idx="2" type="title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"/>
          <p:cNvSpPr txBox="1"/>
          <p:nvPr>
            <p:ph type="title"/>
          </p:nvPr>
        </p:nvSpPr>
        <p:spPr>
          <a:xfrm>
            <a:off x="2149946" y="379800"/>
            <a:ext cx="4844100" cy="12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Kelompok 1</a:t>
            </a:r>
            <a:endParaRPr b="1"/>
          </a:p>
        </p:txBody>
      </p:sp>
      <p:sp>
        <p:nvSpPr>
          <p:cNvPr id="158" name="Google Shape;158;p2"/>
          <p:cNvSpPr txBox="1"/>
          <p:nvPr>
            <p:ph idx="1" type="subTitle"/>
          </p:nvPr>
        </p:nvSpPr>
        <p:spPr>
          <a:xfrm flipH="1">
            <a:off x="2046600" y="1691400"/>
            <a:ext cx="6224400" cy="17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Poppins Light"/>
              <a:buAutoNum type="arabicPeriod"/>
            </a:pPr>
            <a:r>
              <a:rPr lang="en" sz="2000">
                <a:latin typeface="Poppins Light"/>
                <a:ea typeface="Poppins Light"/>
                <a:cs typeface="Poppins Light"/>
                <a:sym typeface="Poppins Light"/>
              </a:rPr>
              <a:t>Florentino Benedictus 5025201222 </a:t>
            </a: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Light"/>
              <a:buAutoNum type="arabicPeriod"/>
            </a:pPr>
            <a:r>
              <a:rPr lang="en" sz="2000">
                <a:latin typeface="Poppins Light"/>
                <a:ea typeface="Poppins Light"/>
                <a:cs typeface="Poppins Light"/>
                <a:sym typeface="Poppins Light"/>
              </a:rPr>
              <a:t>Fian Awamiry Maulana 5025201035 </a:t>
            </a: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Light"/>
              <a:buAutoNum type="arabicPeriod"/>
            </a:pPr>
            <a:r>
              <a:rPr lang="en" sz="2000">
                <a:latin typeface="Poppins Light"/>
                <a:ea typeface="Poppins Light"/>
                <a:cs typeface="Poppins Light"/>
                <a:sym typeface="Poppins Light"/>
              </a:rPr>
              <a:t>Erza Janitradevi Nadine 05111940000153 </a:t>
            </a: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31da2118c1_0_74"/>
          <p:cNvSpPr txBox="1"/>
          <p:nvPr>
            <p:ph type="title"/>
          </p:nvPr>
        </p:nvSpPr>
        <p:spPr>
          <a:xfrm>
            <a:off x="3842525" y="354225"/>
            <a:ext cx="4674900" cy="6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MIGRATIONS</a:t>
            </a:r>
            <a:endParaRPr/>
          </a:p>
        </p:txBody>
      </p:sp>
      <p:pic>
        <p:nvPicPr>
          <p:cNvPr id="268" name="Google Shape;268;g131da2118c1_0_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150" y="1444724"/>
            <a:ext cx="8363424" cy="300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31da2118c1_0_89"/>
          <p:cNvSpPr txBox="1"/>
          <p:nvPr>
            <p:ph type="title"/>
          </p:nvPr>
        </p:nvSpPr>
        <p:spPr>
          <a:xfrm>
            <a:off x="3842525" y="354225"/>
            <a:ext cx="46749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TABEL ARTICLES</a:t>
            </a:r>
            <a:endParaRPr/>
          </a:p>
        </p:txBody>
      </p:sp>
      <p:pic>
        <p:nvPicPr>
          <p:cNvPr id="274" name="Google Shape;274;g131da2118c1_0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700" y="1259551"/>
            <a:ext cx="8230601" cy="340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1da2118c1_0_98"/>
          <p:cNvSpPr txBox="1"/>
          <p:nvPr>
            <p:ph type="title"/>
          </p:nvPr>
        </p:nvSpPr>
        <p:spPr>
          <a:xfrm>
            <a:off x="803475" y="523250"/>
            <a:ext cx="46749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TABEL TICKETS</a:t>
            </a:r>
            <a:endParaRPr/>
          </a:p>
        </p:txBody>
      </p:sp>
      <p:pic>
        <p:nvPicPr>
          <p:cNvPr id="280" name="Google Shape;280;g131da2118c1_0_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2700" y="621850"/>
            <a:ext cx="2948700" cy="4117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31da2118c1_5_65"/>
          <p:cNvSpPr txBox="1"/>
          <p:nvPr>
            <p:ph type="title"/>
          </p:nvPr>
        </p:nvSpPr>
        <p:spPr>
          <a:xfrm>
            <a:off x="3842525" y="354225"/>
            <a:ext cx="46749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TABEL TICKET</a:t>
            </a:r>
            <a:endParaRPr/>
          </a:p>
        </p:txBody>
      </p:sp>
      <p:pic>
        <p:nvPicPr>
          <p:cNvPr id="286" name="Google Shape;286;g131da2118c1_5_65"/>
          <p:cNvPicPr preferRelativeResize="0"/>
          <p:nvPr/>
        </p:nvPicPr>
        <p:blipFill rotWithShape="1">
          <a:blip r:embed="rId3">
            <a:alphaModFix/>
          </a:blip>
          <a:srcRect b="30006" l="16717" r="1133" t="42822"/>
          <a:stretch/>
        </p:blipFill>
        <p:spPr>
          <a:xfrm>
            <a:off x="727225" y="1329450"/>
            <a:ext cx="7790198" cy="144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31da2118c1_0_103"/>
          <p:cNvSpPr txBox="1"/>
          <p:nvPr>
            <p:ph type="title"/>
          </p:nvPr>
        </p:nvSpPr>
        <p:spPr>
          <a:xfrm>
            <a:off x="3842525" y="354225"/>
            <a:ext cx="46749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TABEL PRICE LIST</a:t>
            </a:r>
            <a:endParaRPr/>
          </a:p>
        </p:txBody>
      </p:sp>
      <p:pic>
        <p:nvPicPr>
          <p:cNvPr id="292" name="Google Shape;292;g131da2118c1_0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775" y="1938825"/>
            <a:ext cx="8206451" cy="111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31da2118c1_5_46"/>
          <p:cNvSpPr txBox="1"/>
          <p:nvPr>
            <p:ph type="title"/>
          </p:nvPr>
        </p:nvSpPr>
        <p:spPr>
          <a:xfrm>
            <a:off x="803475" y="523250"/>
            <a:ext cx="46749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TABEL USER</a:t>
            </a:r>
            <a:endParaRPr/>
          </a:p>
        </p:txBody>
      </p:sp>
      <p:pic>
        <p:nvPicPr>
          <p:cNvPr id="298" name="Google Shape;298;g131da2118c1_5_46"/>
          <p:cNvPicPr preferRelativeResize="0"/>
          <p:nvPr/>
        </p:nvPicPr>
        <p:blipFill rotWithShape="1">
          <a:blip r:embed="rId3">
            <a:alphaModFix/>
          </a:blip>
          <a:srcRect b="33549" l="17247" r="-8" t="32006"/>
          <a:stretch/>
        </p:blipFill>
        <p:spPr>
          <a:xfrm>
            <a:off x="1656350" y="1482000"/>
            <a:ext cx="7039625" cy="126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31da2118c1_0_131"/>
          <p:cNvSpPr txBox="1"/>
          <p:nvPr>
            <p:ph type="title"/>
          </p:nvPr>
        </p:nvSpPr>
        <p:spPr>
          <a:xfrm>
            <a:off x="4808100" y="2879200"/>
            <a:ext cx="3615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304" name="Google Shape;304;g131da2118c1_0_131"/>
          <p:cNvSpPr txBox="1"/>
          <p:nvPr>
            <p:ph idx="2" type="title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31da2118c1_0_136"/>
          <p:cNvSpPr txBox="1"/>
          <p:nvPr>
            <p:ph type="title"/>
          </p:nvPr>
        </p:nvSpPr>
        <p:spPr>
          <a:xfrm>
            <a:off x="558426" y="2504825"/>
            <a:ext cx="22551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UNIT TESTING</a:t>
            </a:r>
            <a:endParaRPr/>
          </a:p>
        </p:txBody>
      </p:sp>
      <p:pic>
        <p:nvPicPr>
          <p:cNvPr id="310" name="Google Shape;310;g131da2118c1_0_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998" y="213385"/>
            <a:ext cx="5272425" cy="166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g131da2118c1_0_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2025" y="933338"/>
            <a:ext cx="3689075" cy="371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1da2118c1_0_143"/>
          <p:cNvSpPr txBox="1"/>
          <p:nvPr>
            <p:ph type="title"/>
          </p:nvPr>
        </p:nvSpPr>
        <p:spPr>
          <a:xfrm>
            <a:off x="558426" y="2504825"/>
            <a:ext cx="2255100" cy="7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FEATURE</a:t>
            </a:r>
            <a:r>
              <a:rPr lang="en"/>
              <a:t> TESTING</a:t>
            </a:r>
            <a:endParaRPr/>
          </a:p>
        </p:txBody>
      </p:sp>
      <p:pic>
        <p:nvPicPr>
          <p:cNvPr id="317" name="Google Shape;317;g131da2118c1_0_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3526" y="985500"/>
            <a:ext cx="6025675" cy="3477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31da2118c1_0_110"/>
          <p:cNvSpPr txBox="1"/>
          <p:nvPr>
            <p:ph type="title"/>
          </p:nvPr>
        </p:nvSpPr>
        <p:spPr>
          <a:xfrm>
            <a:off x="2961225" y="997550"/>
            <a:ext cx="3739800" cy="1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TERIMA KASIH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31da2118c1_0_63"/>
          <p:cNvSpPr txBox="1"/>
          <p:nvPr>
            <p:ph type="title"/>
          </p:nvPr>
        </p:nvSpPr>
        <p:spPr>
          <a:xfrm>
            <a:off x="4808100" y="2879200"/>
            <a:ext cx="3615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TAMPILAN WEBSITE</a:t>
            </a:r>
            <a:endParaRPr/>
          </a:p>
        </p:txBody>
      </p:sp>
      <p:sp>
        <p:nvSpPr>
          <p:cNvPr id="164" name="Google Shape;164;g131da2118c1_0_63"/>
          <p:cNvSpPr txBox="1"/>
          <p:nvPr>
            <p:ph idx="2" type="title"/>
          </p:nvPr>
        </p:nvSpPr>
        <p:spPr>
          <a:xfrm>
            <a:off x="-77106" y="440775"/>
            <a:ext cx="32301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1da2118c1_0_9"/>
          <p:cNvSpPr txBox="1"/>
          <p:nvPr>
            <p:ph type="title"/>
          </p:nvPr>
        </p:nvSpPr>
        <p:spPr>
          <a:xfrm>
            <a:off x="2880625" y="312853"/>
            <a:ext cx="31554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REGISTER</a:t>
            </a:r>
            <a:endParaRPr/>
          </a:p>
        </p:txBody>
      </p:sp>
      <p:pic>
        <p:nvPicPr>
          <p:cNvPr id="170" name="Google Shape;170;g131da2118c1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275" y="1209178"/>
            <a:ext cx="7839446" cy="3721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"/>
          <p:cNvSpPr txBox="1"/>
          <p:nvPr>
            <p:ph type="title"/>
          </p:nvPr>
        </p:nvSpPr>
        <p:spPr>
          <a:xfrm>
            <a:off x="2880625" y="312853"/>
            <a:ext cx="31554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LOGIN</a:t>
            </a:r>
            <a:endParaRPr/>
          </a:p>
        </p:txBody>
      </p:sp>
      <p:pic>
        <p:nvPicPr>
          <p:cNvPr id="176" name="Google Shape;17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025" y="1350800"/>
            <a:ext cx="7699949" cy="331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1da2118c1_0_38"/>
          <p:cNvSpPr txBox="1"/>
          <p:nvPr>
            <p:ph type="title"/>
          </p:nvPr>
        </p:nvSpPr>
        <p:spPr>
          <a:xfrm>
            <a:off x="2880625" y="312853"/>
            <a:ext cx="31554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DASHBOARD</a:t>
            </a:r>
            <a:endParaRPr/>
          </a:p>
        </p:txBody>
      </p:sp>
      <p:pic>
        <p:nvPicPr>
          <p:cNvPr id="182" name="Google Shape;182;g131da2118c1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9813" y="1361075"/>
            <a:ext cx="6964374" cy="333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31da2118c1_0_45"/>
          <p:cNvSpPr txBox="1"/>
          <p:nvPr>
            <p:ph type="title"/>
          </p:nvPr>
        </p:nvSpPr>
        <p:spPr>
          <a:xfrm>
            <a:off x="2880625" y="312853"/>
            <a:ext cx="31554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DASHBOARD</a:t>
            </a:r>
            <a:endParaRPr/>
          </a:p>
        </p:txBody>
      </p:sp>
      <p:pic>
        <p:nvPicPr>
          <p:cNvPr id="188" name="Google Shape;188;g131da2118c1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1100" y="1316901"/>
            <a:ext cx="7361450" cy="352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"/>
          <p:cNvSpPr txBox="1"/>
          <p:nvPr>
            <p:ph idx="15" type="title"/>
          </p:nvPr>
        </p:nvSpPr>
        <p:spPr>
          <a:xfrm>
            <a:off x="594650" y="355650"/>
            <a:ext cx="2463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ARTIKEL </a:t>
            </a:r>
            <a:endParaRPr/>
          </a:p>
        </p:txBody>
      </p:sp>
      <p:pic>
        <p:nvPicPr>
          <p:cNvPr id="194" name="Google Shape;194;p7"/>
          <p:cNvPicPr preferRelativeResize="0"/>
          <p:nvPr/>
        </p:nvPicPr>
        <p:blipFill rotWithShape="1">
          <a:blip r:embed="rId3">
            <a:alphaModFix/>
          </a:blip>
          <a:srcRect b="13230" l="1293" r="0" t="12019"/>
          <a:stretch/>
        </p:blipFill>
        <p:spPr>
          <a:xfrm>
            <a:off x="1689075" y="1503825"/>
            <a:ext cx="6651048" cy="283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31da2118c1_0_51"/>
          <p:cNvSpPr txBox="1"/>
          <p:nvPr>
            <p:ph idx="15" type="title"/>
          </p:nvPr>
        </p:nvSpPr>
        <p:spPr>
          <a:xfrm>
            <a:off x="594650" y="355650"/>
            <a:ext cx="2463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PRICE LIST</a:t>
            </a:r>
            <a:endParaRPr/>
          </a:p>
        </p:txBody>
      </p:sp>
      <p:pic>
        <p:nvPicPr>
          <p:cNvPr id="200" name="Google Shape;200;g131da2118c1_0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763" y="1188675"/>
            <a:ext cx="7792476" cy="379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egnancy Breakthrough by Slidesgo">
  <a:themeElements>
    <a:clrScheme name="Simple Light">
      <a:dk1>
        <a:srgbClr val="434343"/>
      </a:dk1>
      <a:lt1>
        <a:srgbClr val="F2F2F2"/>
      </a:lt1>
      <a:dk2>
        <a:srgbClr val="595959"/>
      </a:dk2>
      <a:lt2>
        <a:srgbClr val="65CDA1"/>
      </a:lt2>
      <a:accent1>
        <a:srgbClr val="F2F2F2"/>
      </a:accent1>
      <a:accent2>
        <a:srgbClr val="65CDA1"/>
      </a:accent2>
      <a:accent3>
        <a:srgbClr val="8891FF"/>
      </a:accent3>
      <a:accent4>
        <a:srgbClr val="CBCFF7"/>
      </a:accent4>
      <a:accent5>
        <a:srgbClr val="65CDA1"/>
      </a:accent5>
      <a:accent6>
        <a:srgbClr val="8891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